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3"/>
  </p:notesMasterIdLst>
  <p:sldIdLst>
    <p:sldId id="299" r:id="rId3"/>
    <p:sldId id="279" r:id="rId4"/>
    <p:sldId id="278" r:id="rId5"/>
    <p:sldId id="311" r:id="rId6"/>
    <p:sldId id="304" r:id="rId7"/>
    <p:sldId id="271" r:id="rId8"/>
    <p:sldId id="306" r:id="rId9"/>
    <p:sldId id="307" r:id="rId10"/>
    <p:sldId id="308" r:id="rId11"/>
    <p:sldId id="309" r:id="rId12"/>
    <p:sldId id="302" r:id="rId13"/>
    <p:sldId id="270" r:id="rId14"/>
    <p:sldId id="286" r:id="rId15"/>
    <p:sldId id="287" r:id="rId16"/>
    <p:sldId id="289" r:id="rId17"/>
    <p:sldId id="292" r:id="rId18"/>
    <p:sldId id="293" r:id="rId19"/>
    <p:sldId id="294" r:id="rId20"/>
    <p:sldId id="295" r:id="rId21"/>
    <p:sldId id="281" r:id="rId22"/>
    <p:sldId id="265" r:id="rId23"/>
    <p:sldId id="291" r:id="rId24"/>
    <p:sldId id="312" r:id="rId25"/>
    <p:sldId id="272" r:id="rId26"/>
    <p:sldId id="266" r:id="rId27"/>
    <p:sldId id="268" r:id="rId28"/>
    <p:sldId id="269" r:id="rId29"/>
    <p:sldId id="285" r:id="rId30"/>
    <p:sldId id="310" r:id="rId31"/>
    <p:sldId id="298" r:id="rId32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8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6"/>
        <p:sld r:id="rId27"/>
        <p:sld r:id="rId28"/>
        <p:sld r:id="rId29"/>
        <p:sld r:id="rId30"/>
        <p:sld r:id="rId32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271"/>
            <p14:sldId id="306"/>
            <p14:sldId id="307"/>
            <p14:sldId id="308"/>
            <p14:sldId id="309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6" autoAdjust="0"/>
    <p:restoredTop sz="93615" autoAdjust="0"/>
  </p:normalViewPr>
  <p:slideViewPr>
    <p:cSldViewPr snapToGrid="0">
      <p:cViewPr>
        <p:scale>
          <a:sx n="80" d="100"/>
          <a:sy n="80" d="100"/>
        </p:scale>
        <p:origin x="29" y="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has become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Extension only supported in VS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3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</a:t>
            </a:r>
            <a:r>
              <a:rPr lang="en-US"/>
              <a:t>NET 4.6.1</a:t>
            </a:r>
            <a:r>
              <a:rPr lang="en-US" dirty="0"/>
              <a:t>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lzOP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3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8200" y="1825625"/>
            <a:ext cx="5491846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Portability Analyzer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Rounded Rectangle 34"/>
          <p:cNvSpPr/>
          <p:nvPr/>
        </p:nvSpPr>
        <p:spPr>
          <a:xfrm>
            <a:off x="966109" y="238346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9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04" y="2469218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69" y="2481321"/>
            <a:ext cx="385752" cy="454164"/>
          </a:xfrm>
          <a:prstGeom prst="rect">
            <a:avLst/>
          </a:prstGeom>
        </p:spPr>
      </p:pic>
      <p:pic>
        <p:nvPicPr>
          <p:cNvPr id="31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3641942" y="2504602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5"/>
          <p:cNvSpPr/>
          <p:nvPr/>
        </p:nvSpPr>
        <p:spPr>
          <a:xfrm>
            <a:off x="966109" y="311817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Console Application</a:t>
            </a:r>
          </a:p>
        </p:txBody>
      </p:sp>
      <p:sp>
        <p:nvSpPr>
          <p:cNvPr id="33" name="Rounded Rectangle 40"/>
          <p:cNvSpPr/>
          <p:nvPr/>
        </p:nvSpPr>
        <p:spPr>
          <a:xfrm>
            <a:off x="966109" y="3853603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Visual Studio Extension</a:t>
            </a:r>
          </a:p>
        </p:txBody>
      </p:sp>
      <p:sp>
        <p:nvSpPr>
          <p:cNvPr id="34" name="Rounded Rectangle 20"/>
          <p:cNvSpPr/>
          <p:nvPr/>
        </p:nvSpPr>
        <p:spPr>
          <a:xfrm>
            <a:off x="966108" y="4581985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Application		                   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45279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7327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285601" y="2377686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75865" y="3225865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39387" y="3938451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65866" y="4676248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4602256" y="466232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5524751" y="466691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62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09399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services.AddTransient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75095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796603" y="2662362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25952"/>
              </p:ext>
            </p:extLst>
          </p:nvPr>
        </p:nvGraphicFramePr>
        <p:xfrm>
          <a:off x="1005659" y="2098621"/>
          <a:ext cx="696205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= new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containerBuilder.RegisterModule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containerBuilder.Populate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(services);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container =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containerBuilder.Build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return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container.Resolve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96603" y="3514851"/>
            <a:ext cx="5066160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82260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Module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protected override void Load(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builder)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builder.RegisterType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&gt;().As&lt;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760219" y="2139479"/>
            <a:ext cx="1611631" cy="33662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147650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6617" y="2216294"/>
            <a:ext cx="637429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56913"/>
              </p:ext>
            </p:extLst>
          </p:nvPr>
        </p:nvGraphicFramePr>
        <p:xfrm>
          <a:off x="7553271" y="2127731"/>
          <a:ext cx="380211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11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"Logging":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IncludeScopes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false,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LogLevel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"Default": "Debug",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"System": "Information",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"Microsoft": "Information"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547009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421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&lt;configuration&gt;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webpages:Version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value="3.0.0.0"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value="false"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ClientValidationEnabled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UnobtrusiveJavaScriptEnabled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value="Scott"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value="Addie"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16680" y="4039465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65081" y="4639336"/>
            <a:ext cx="2438716" cy="14307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47950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993302"/>
              </p:ext>
            </p:extLst>
          </p:nvPr>
        </p:nvGraphicFramePr>
        <p:xfrm>
          <a:off x="4039639" y="3058173"/>
          <a:ext cx="4045587" cy="1802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Attendee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bool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81680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52696"/>
              </p:ext>
            </p:extLst>
          </p:nvPr>
        </p:nvGraphicFramePr>
        <p:xfrm>
          <a:off x="6787122" y="3931792"/>
          <a:ext cx="457069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Attendee _attendee;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IOptions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&lt;Attendee&gt; attendee)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_attendee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5812" y="5360003"/>
            <a:ext cx="3116199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490767"/>
              </p:ext>
            </p:extLst>
          </p:nvPr>
        </p:nvGraphicFramePr>
        <p:xfrm>
          <a:off x="2087301" y="5789084"/>
          <a:ext cx="4045587" cy="468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468539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081039" y="5342515"/>
            <a:ext cx="235100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290817"/>
              </p:ext>
            </p:extLst>
          </p:nvPr>
        </p:nvGraphicFramePr>
        <p:xfrm>
          <a:off x="6493512" y="1312084"/>
          <a:ext cx="5365156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515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svcs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svcs.AddOptions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svcs.Configure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&lt;Attendee&gt;(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Configuration.GetSection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"));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548082" y="1916075"/>
            <a:ext cx="4123929" cy="114209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67346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330473"/>
              </p:ext>
            </p:extLst>
          </p:nvPr>
        </p:nvGraphicFramePr>
        <p:xfrm>
          <a:off x="4039638" y="3058173"/>
          <a:ext cx="46276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762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baseline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27010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5705" y="4443522"/>
            <a:ext cx="2294110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597338"/>
              </p:ext>
            </p:extLst>
          </p:nvPr>
        </p:nvGraphicFramePr>
        <p:xfrm>
          <a:off x="7209152" y="5401083"/>
          <a:ext cx="4570694" cy="780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config.GetValue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&lt;string&gt;(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74885"/>
              </p:ext>
            </p:extLst>
          </p:nvPr>
        </p:nvGraphicFramePr>
        <p:xfrm>
          <a:off x="6493512" y="1312084"/>
          <a:ext cx="5365156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515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svcs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svcs.AddSingleton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 Configuration);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548082" y="1916076"/>
            <a:ext cx="4424718" cy="58362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1.1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4.6.2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2015+,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3"/>
              </a:rPr>
              <a:t>http://bit.ly/2llzOPS</a:t>
            </a:r>
            <a:r>
              <a:rPr lang="en-US" sz="24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65" y="1631845"/>
            <a:ext cx="7363853" cy="4001058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3448249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2559</TotalTime>
  <Words>1453</Words>
  <Application>Microsoft Office PowerPoint</Application>
  <PresentationFormat>Widescreen</PresentationFormat>
  <Paragraphs>402</Paragraphs>
  <Slides>30</Slides>
  <Notes>16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  <vt:variant>
        <vt:lpstr>Custom Shows</vt:lpstr>
      </vt:variant>
      <vt:variant>
        <vt:i4>1</vt:i4>
      </vt:variant>
    </vt:vector>
  </HeadingPairs>
  <TitlesOfParts>
    <vt:vector size="42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3 Options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486</cp:revision>
  <dcterms:created xsi:type="dcterms:W3CDTF">2016-07-13T16:00:36Z</dcterms:created>
  <dcterms:modified xsi:type="dcterms:W3CDTF">2017-02-27T17:57:41Z</dcterms:modified>
</cp:coreProperties>
</file>